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1" r:id="rId2"/>
    <p:sldId id="283" r:id="rId3"/>
    <p:sldId id="272" r:id="rId4"/>
    <p:sldId id="276" r:id="rId5"/>
    <p:sldId id="275" r:id="rId6"/>
    <p:sldId id="273" r:id="rId7"/>
    <p:sldId id="274" r:id="rId8"/>
    <p:sldId id="277" r:id="rId9"/>
    <p:sldId id="282" r:id="rId10"/>
    <p:sldId id="284" r:id="rId11"/>
    <p:sldId id="280" r:id="rId12"/>
    <p:sldId id="279" r:id="rId13"/>
    <p:sldId id="278" r:id="rId14"/>
    <p:sldId id="288" r:id="rId15"/>
    <p:sldId id="281" r:id="rId16"/>
    <p:sldId id="286" r:id="rId17"/>
    <p:sldId id="287" r:id="rId18"/>
    <p:sldId id="290" r:id="rId19"/>
    <p:sldId id="28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794543C-6199-4AD0-88A6-C29E0B5EC7EE}">
          <p14:sldIdLst>
            <p14:sldId id="261"/>
            <p14:sldId id="283"/>
            <p14:sldId id="272"/>
            <p14:sldId id="276"/>
            <p14:sldId id="275"/>
            <p14:sldId id="273"/>
            <p14:sldId id="274"/>
          </p14:sldIdLst>
        </p14:section>
        <p14:section name="Cydia" id="{4CFFACF4-5C15-5D49-98C9-3212E0595E9D}">
          <p14:sldIdLst>
            <p14:sldId id="277"/>
            <p14:sldId id="282"/>
            <p14:sldId id="284"/>
          </p14:sldIdLst>
        </p14:section>
        <p14:section name="SpringBoard" id="{BC9C877C-2004-9544-A12E-2A65CC2065EA}">
          <p14:sldIdLst>
            <p14:sldId id="280"/>
          </p14:sldIdLst>
        </p14:section>
        <p14:section name="文件补丁" id="{BC030710-162A-6B40-9A6E-ACD7EC2D2320}">
          <p14:sldIdLst>
            <p14:sldId id="279"/>
          </p14:sldIdLst>
        </p14:section>
        <p14:section name="ipa补丁" id="{19513B15-3446-BE48-8769-6C30655116F0}">
          <p14:sldIdLst>
            <p14:sldId id="278"/>
          </p14:sldIdLst>
        </p14:section>
        <p14:section name="iFile" id="{73061B2D-FF67-3E45-8C5B-706EC40E0FCE}">
          <p14:sldIdLst>
            <p14:sldId id="288"/>
          </p14:sldIdLst>
        </p14:section>
        <p14:section name="PP助手" id="{BF5E3B15-D983-054F-A407-60193789F85A}">
          <p14:sldIdLst>
            <p14:sldId id="281"/>
          </p14:sldIdLst>
        </p14:section>
        <p14:section name="电脑软件" id="{E2E46285-1959-FE4B-9B89-61C7314EFC3D}">
          <p14:sldIdLst>
            <p14:sldId id="286"/>
          </p14:sldIdLst>
        </p14:section>
        <p14:section name="安装总结" id="{11D924AA-B4CB-8642-B0A6-465BBA144B8A}">
          <p14:sldIdLst>
            <p14:sldId id="287"/>
            <p14:sldId id="290"/>
          </p14:sldIdLst>
        </p14:section>
        <p14:section name="代码判断是否越狱" id="{1128536F-E223-EA43-BFF6-FC460FACFBA6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EC200"/>
    <a:srgbClr val="31CDA8"/>
    <a:srgbClr val="3498DB"/>
    <a:srgbClr val="192871"/>
    <a:srgbClr val="0037A4"/>
    <a:srgbClr val="002A7E"/>
    <a:srgbClr val="F1A069"/>
    <a:srgbClr val="F4B183"/>
    <a:srgbClr val="F7A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1" autoAdjust="0"/>
    <p:restoredTop sz="94424" autoAdjust="0"/>
  </p:normalViewPr>
  <p:slideViewPr>
    <p:cSldViewPr snapToGrid="0" showGuides="1">
      <p:cViewPr varScale="1">
        <p:scale>
          <a:sx n="118" d="100"/>
          <a:sy n="118" d="100"/>
        </p:scale>
        <p:origin x="504" y="192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9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xmlns="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xmlns="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xmlns="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xmlns="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xmlns="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xmlns="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xmlns="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xmlns="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2018/1/13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pt.25pp.com/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pt.saurik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pt.25pp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pt.thebigboss.org/repofiles/cydi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pt.25pp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ailbreak.25pp.com/io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ailbreak.25pp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越狱环境搭建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xmlns="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347658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7521" y="1167763"/>
            <a:ext cx="4102966" cy="421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进入软件源找到对应的软件，开始安装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Cydia</a:t>
            </a:r>
            <a:r>
              <a:rPr lang="zh-CN" altLang="en-US">
                <a:sym typeface="+mn-ea"/>
              </a:rPr>
              <a:t>安装软件的步骤</a:t>
            </a:r>
            <a:r>
              <a:rPr lang="en-US" altLang="zh-CN">
                <a:sym typeface="+mn-ea"/>
              </a:rPr>
              <a:t>2</a:t>
            </a:r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68" y="1649364"/>
            <a:ext cx="2559094" cy="45390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389" y="1650459"/>
            <a:ext cx="2555371" cy="45379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607" y="1649364"/>
            <a:ext cx="2909673" cy="15888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8893861" y="1170755"/>
            <a:ext cx="2841171" cy="726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如果软件源中的软件太多，可以搜索查找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3195" y="1960149"/>
            <a:ext cx="2585649" cy="45917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701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7521" y="1189534"/>
            <a:ext cx="11501313" cy="504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有时候通过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Cydia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安装完插件后，可能会出现以下界面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SpringBoard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07" y="1923143"/>
            <a:ext cx="5016500" cy="1422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7520" y="3683919"/>
            <a:ext cx="11501313" cy="504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SpringBoard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的桌面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12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7521" y="1189534"/>
            <a:ext cx="11501313" cy="24245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Conduit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"2"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补丁的作用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可以访问整个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设备的文件系统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类似的补丁还有：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afc2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afc2add</a:t>
            </a: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软件源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http://apt.saurik.com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http://apt.25pp.com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Apple File Conduit "2"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64" y="3695878"/>
            <a:ext cx="3208564" cy="2782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836" y="1250631"/>
            <a:ext cx="5829300" cy="2476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834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7521" y="1189535"/>
            <a:ext cx="11501313" cy="1695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AppSync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ym typeface="+mn-ea"/>
              </a:rPr>
              <a:t>Unified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补丁的作用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可以绕过系统验证，随意安装、运行破解的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安装包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软件源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http://apt.25pp.com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AppSync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Unified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400" y="1233079"/>
            <a:ext cx="5651500" cy="238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8" y="2966537"/>
            <a:ext cx="3314700" cy="685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13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7521" y="1189534"/>
            <a:ext cx="11501313" cy="20544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iFile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上自由访问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类似的还有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Filza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Browser</a:t>
            </a: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软件源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http://apt.thebigboss.org/repofiles/cydia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iFile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972" y="1274989"/>
            <a:ext cx="4216400" cy="17693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" y="3325764"/>
            <a:ext cx="4432300" cy="622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763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7521" y="1189535"/>
            <a:ext cx="11501313" cy="14272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助手自由安装海量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软件源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http://apt.25pp.com/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PP</a:t>
            </a:r>
            <a:r>
              <a:rPr lang="zh-CN" altLang="en-US">
                <a:sym typeface="+mn-ea"/>
              </a:rPr>
              <a:t>助手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778" y="1281794"/>
            <a:ext cx="4141108" cy="17201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8" y="2966537"/>
            <a:ext cx="3314700" cy="685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817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7521" y="1189534"/>
            <a:ext cx="11501313" cy="23156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iFunBox</a:t>
            </a: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管理文件系统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自由安装海量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卸载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备份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安装包（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iOS9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开始，不再支持备份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Mac</a:t>
            </a:r>
            <a:r>
              <a:rPr lang="zh-CN" altLang="en-US">
                <a:sym typeface="+mn-ea"/>
              </a:rPr>
              <a:t>必备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06" y="3668486"/>
            <a:ext cx="4000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4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建议的安装顺序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42898" y="2171699"/>
            <a:ext cx="1796143" cy="598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iPhone</a:t>
            </a:r>
            <a:endParaRPr kumimoji="1" lang="zh-CN" altLang="en-US" sz="2400"/>
          </a:p>
        </p:txBody>
      </p:sp>
      <p:sp>
        <p:nvSpPr>
          <p:cNvPr id="6" name="矩形 5"/>
          <p:cNvSpPr/>
          <p:nvPr/>
        </p:nvSpPr>
        <p:spPr>
          <a:xfrm>
            <a:off x="342898" y="4661715"/>
            <a:ext cx="1796143" cy="598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Mac</a:t>
            </a:r>
            <a:endParaRPr kumimoji="1" lang="zh-CN" altLang="en-US" sz="2400"/>
          </a:p>
        </p:txBody>
      </p:sp>
      <p:sp>
        <p:nvSpPr>
          <p:cNvPr id="7" name="矩形 6"/>
          <p:cNvSpPr/>
          <p:nvPr/>
        </p:nvSpPr>
        <p:spPr>
          <a:xfrm>
            <a:off x="2552698" y="2171699"/>
            <a:ext cx="1796143" cy="59871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Cydia</a:t>
            </a:r>
          </a:p>
        </p:txBody>
      </p:sp>
      <p:sp>
        <p:nvSpPr>
          <p:cNvPr id="8" name="矩形 7"/>
          <p:cNvSpPr/>
          <p:nvPr/>
        </p:nvSpPr>
        <p:spPr>
          <a:xfrm>
            <a:off x="2552698" y="4400457"/>
            <a:ext cx="1796143" cy="11212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iFunBox</a:t>
            </a:r>
          </a:p>
          <a:p>
            <a:pPr algn="ctr"/>
            <a:r>
              <a:rPr kumimoji="1" lang="en-US" altLang="zh-CN" sz="2400"/>
              <a:t>PP</a:t>
            </a:r>
            <a:r>
              <a:rPr kumimoji="1" lang="zh-CN" altLang="en-US" sz="2400"/>
              <a:t>助手</a:t>
            </a:r>
            <a:endParaRPr kumimoji="1" lang="en-US" altLang="zh-CN" sz="2400"/>
          </a:p>
        </p:txBody>
      </p:sp>
      <p:sp>
        <p:nvSpPr>
          <p:cNvPr id="10" name="矩形 9"/>
          <p:cNvSpPr/>
          <p:nvPr/>
        </p:nvSpPr>
        <p:spPr>
          <a:xfrm>
            <a:off x="4722451" y="1411105"/>
            <a:ext cx="3126149" cy="59871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ym typeface="+mn-ea"/>
              </a:rPr>
              <a:t>Apple File Conduit "2"</a:t>
            </a:r>
            <a:endParaRPr kumimoji="1" lang="en-US" altLang="zh-CN" sz="2400"/>
          </a:p>
        </p:txBody>
      </p:sp>
      <p:cxnSp>
        <p:nvCxnSpPr>
          <p:cNvPr id="12" name="直线箭头连接符 11"/>
          <p:cNvCxnSpPr>
            <a:stCxn id="2" idx="3"/>
            <a:endCxn id="7" idx="1"/>
          </p:cNvCxnSpPr>
          <p:nvPr/>
        </p:nvCxnSpPr>
        <p:spPr>
          <a:xfrm>
            <a:off x="2139041" y="2471056"/>
            <a:ext cx="4136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6" idx="3"/>
            <a:endCxn id="8" idx="1"/>
          </p:cNvCxnSpPr>
          <p:nvPr/>
        </p:nvCxnSpPr>
        <p:spPr>
          <a:xfrm>
            <a:off x="2139041" y="4961072"/>
            <a:ext cx="4136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stCxn id="7" idx="3"/>
            <a:endCxn id="10" idx="1"/>
          </p:cNvCxnSpPr>
          <p:nvPr/>
        </p:nvCxnSpPr>
        <p:spPr>
          <a:xfrm flipV="1">
            <a:off x="4348841" y="1710462"/>
            <a:ext cx="373610" cy="760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4722451" y="2866977"/>
            <a:ext cx="3126149" cy="59871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ym typeface="+mn-ea"/>
              </a:rPr>
              <a:t>AppSync</a:t>
            </a:r>
            <a:r>
              <a:rPr lang="zh-CN" altLang="en-US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Unified</a:t>
            </a:r>
            <a:endParaRPr kumimoji="1" lang="en-US" altLang="zh-CN" sz="2400"/>
          </a:p>
        </p:txBody>
      </p:sp>
      <p:cxnSp>
        <p:nvCxnSpPr>
          <p:cNvPr id="30" name="直线箭头连接符 29"/>
          <p:cNvCxnSpPr>
            <a:stCxn id="7" idx="3"/>
            <a:endCxn id="29" idx="1"/>
          </p:cNvCxnSpPr>
          <p:nvPr/>
        </p:nvCxnSpPr>
        <p:spPr>
          <a:xfrm>
            <a:off x="4348841" y="2471056"/>
            <a:ext cx="373610" cy="695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8735784" y="1910441"/>
            <a:ext cx="1796143" cy="11212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iFile</a:t>
            </a:r>
          </a:p>
          <a:p>
            <a:pPr algn="ctr"/>
            <a:r>
              <a:rPr kumimoji="1" lang="en-US" altLang="zh-CN" sz="2400"/>
              <a:t>PP</a:t>
            </a:r>
            <a:r>
              <a:rPr kumimoji="1" lang="zh-CN" altLang="en-US" sz="2400"/>
              <a:t>助手</a:t>
            </a:r>
            <a:endParaRPr kumimoji="1" lang="en-US" altLang="zh-CN" sz="2400"/>
          </a:p>
        </p:txBody>
      </p:sp>
      <p:cxnSp>
        <p:nvCxnSpPr>
          <p:cNvPr id="40" name="直线箭头连接符 39"/>
          <p:cNvCxnSpPr>
            <a:stCxn id="10" idx="3"/>
            <a:endCxn id="39" idx="1"/>
          </p:cNvCxnSpPr>
          <p:nvPr/>
        </p:nvCxnSpPr>
        <p:spPr>
          <a:xfrm>
            <a:off x="7848600" y="1710462"/>
            <a:ext cx="887184" cy="7605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9" idx="3"/>
            <a:endCxn id="39" idx="1"/>
          </p:cNvCxnSpPr>
          <p:nvPr/>
        </p:nvCxnSpPr>
        <p:spPr>
          <a:xfrm flipV="1">
            <a:off x="7848600" y="2471056"/>
            <a:ext cx="887184" cy="695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82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0" grpId="0" animBg="1"/>
      <p:bldP spid="29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安装包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43047" y="1198646"/>
            <a:ext cx="6504068" cy="10746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通常情况下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Cydia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安装的安装包是</a:t>
            </a:r>
            <a:r>
              <a:rPr lang="en-US" altLang="zh-CN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格式的（结合软件包管理工具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安装的安装包是</a:t>
            </a:r>
            <a:r>
              <a:rPr lang="en-US" altLang="zh-CN" sz="1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格式的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93" y="4326462"/>
            <a:ext cx="3568700" cy="2324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文本框 17"/>
          <p:cNvSpPr txBox="1"/>
          <p:nvPr/>
        </p:nvSpPr>
        <p:spPr>
          <a:xfrm>
            <a:off x="343046" y="3868274"/>
            <a:ext cx="11501313" cy="355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比如，下图是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iFile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2.2.0-1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所需的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安装包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158" y="1256294"/>
            <a:ext cx="3365686" cy="2130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158" y="3581900"/>
            <a:ext cx="3365686" cy="195040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43045" y="2361541"/>
            <a:ext cx="6123069" cy="1455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Cydia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源安装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失败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可以先从网上下载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格式的安装包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安装包放到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/var/root/Media/Cydia/AutoInstall</a:t>
            </a: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重启手机，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Cydia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就会自动安装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</a:t>
            </a:r>
          </a:p>
        </p:txBody>
      </p:sp>
    </p:spTree>
    <p:extLst>
      <p:ext uri="{BB962C8B-B14F-4D97-AF65-F5344CB8AC3E}">
        <p14:creationId xmlns:p14="http://schemas.microsoft.com/office/powerpoint/2010/main" val="213499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8" grpId="0" build="p"/>
      <p:bldP spid="2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如何在</a:t>
            </a:r>
            <a:r>
              <a:rPr lang="en-US" altLang="zh-CN">
                <a:sym typeface="+mn-ea"/>
              </a:rPr>
              <a:t>iOS</a:t>
            </a:r>
            <a:r>
              <a:rPr lang="zh-CN" altLang="en-US">
                <a:sym typeface="+mn-ea"/>
              </a:rPr>
              <a:t>代码中判断设备是否越狱？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3046" y="1198647"/>
            <a:ext cx="11501313" cy="1272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针对不同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版本的判断方法可能不一样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最简单的一种方法：判断手机上是否安装了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Cydia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07" y="2561991"/>
            <a:ext cx="110871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6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7521" y="1189534"/>
            <a:ext cx="11501313" cy="55043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开发经验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多线程网络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调试设备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plus</a:t>
            </a:r>
          </a:p>
          <a:p>
            <a:pPr marL="342900" indent="-342900">
              <a:lnSpc>
                <a:spcPts val="25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建议至少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（因为从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开始支持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或者至少是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等支持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架构的设备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完美越狱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建议至少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完美越狱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版本也不能太高，要保证能够完美越狱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检查手机是否可以越狱：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http://jailbreak.25pp.com/ios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学习条件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62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7521" y="1189535"/>
            <a:ext cx="11501313" cy="7634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Jailbreak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系统的漏洞，获取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系统的最高权限（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），解开之前的各种限制（合法行为）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iOS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Jailbreak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iOS</a:t>
            </a:r>
            <a:r>
              <a:rPr lang="zh-CN" altLang="en-US">
                <a:sym typeface="+mn-ea"/>
              </a:rPr>
              <a:t>越狱）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11" y="2156177"/>
            <a:ext cx="5410200" cy="381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847" y="2156177"/>
            <a:ext cx="3668610" cy="366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7521" y="1189534"/>
            <a:ext cx="11501313" cy="46016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打造个性化、与众不同的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自由安装各种实用的插件、主题、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修改系统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的一些默认行为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自由安装非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AppSore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“付费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”秒变“免费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未越狱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的途径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AppStore</a:t>
            </a:r>
          </a:p>
          <a:p>
            <a:pPr marL="342900" indent="-342900">
              <a:lnSpc>
                <a:spcPts val="25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真机调试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通过证书打包签名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灵活管理文件系统，让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可以像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盘那样灵活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给开发者提供了逆向工程的环境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iOS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Jailbreak</a:t>
            </a:r>
            <a:r>
              <a:rPr lang="zh-CN" altLang="en-US">
                <a:sym typeface="+mn-ea"/>
              </a:rPr>
              <a:t>的优点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43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7521" y="1189534"/>
            <a:ext cx="8446365" cy="36872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不予保修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费电，越狱后的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系统会常驻一些进程，耗电速度约提升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10%~20%</a:t>
            </a: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固件版本出来的时候，不能及时地进行更新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每个新版本的固件，都会修复上一个版本的越狱漏洞，使越狱失效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如果需要保持越狱状态，要等待新的越狱程序发布时，才能升级相应的固件版本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不再受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系统默认的安全保护，容易被恶意软件攻击，个人隐私有被窃取的风险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如果安装了不稳定的插件，容易让系统变得不稳定、变慢，甚至出现“白苹果”等问题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356" y="1232351"/>
            <a:ext cx="2040891" cy="364444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iOS</a:t>
            </a:r>
            <a:r>
              <a:rPr kumimoji="1" lang="zh-CN" altLang="en-US"/>
              <a:t> </a:t>
            </a:r>
            <a:r>
              <a:rPr kumimoji="1" lang="en-US" altLang="zh-CN"/>
              <a:t>Jailbreak</a:t>
            </a:r>
            <a:r>
              <a:rPr kumimoji="1" lang="zh-CN" altLang="en-US"/>
              <a:t>的缺点</a:t>
            </a:r>
          </a:p>
        </p:txBody>
      </p:sp>
    </p:spTree>
    <p:extLst>
      <p:ext uri="{BB962C8B-B14F-4D97-AF65-F5344CB8AC3E}">
        <p14:creationId xmlns:p14="http://schemas.microsoft.com/office/powerpoint/2010/main" val="72181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7521" y="1189534"/>
            <a:ext cx="11483479" cy="55043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完美越狱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越狱后的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可以正常关机和重启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不完美越狱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一旦关机后再开机时，屏幕就会一直停留在启动画面，也就是“白苹果”状态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或者能正常开机，但已经安装的破解软件都无法正常使用，需要将设备与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连接后，使用软件进行引导才能使用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一般说来，在苹果发布新的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固件后，针对该固件的不完美越狱会先发布，随后完美越狱才可能发布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一般较新的系统版本，均为不完美越狱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越狱方法推荐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助手：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http://jailbreak.25pp.com/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完美越狱和不完美越狱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8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7521" y="1189535"/>
            <a:ext cx="11483479" cy="399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桌面是否有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Cydia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如何判断是否越狱成功？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35" y="1671137"/>
            <a:ext cx="1181100" cy="1358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7520" y="3423349"/>
            <a:ext cx="11483479" cy="424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工具判断（比如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助手）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75" y="4053388"/>
            <a:ext cx="4927600" cy="1079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481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7520" y="1189534"/>
            <a:ext cx="6378079" cy="17278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越狱后的“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Cydia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中安装各种第三方的软件（插件、补丁、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Jay Freeman (saurik)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Cydia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097" y="1265734"/>
            <a:ext cx="1181100" cy="13589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83" y="2873827"/>
            <a:ext cx="2594429" cy="380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0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7521" y="1189534"/>
            <a:ext cx="5202422" cy="4433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添加软件源（不同软件的软件源可能不同）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Cydia</a:t>
            </a:r>
            <a:r>
              <a:rPr lang="zh-CN" altLang="en-US">
                <a:sym typeface="+mn-ea"/>
              </a:rPr>
              <a:t>安装软件的步骤</a:t>
            </a:r>
            <a:r>
              <a:rPr lang="en-US" altLang="zh-CN">
                <a:sym typeface="+mn-ea"/>
              </a:rPr>
              <a:t>1</a:t>
            </a:r>
            <a:endParaRPr lang="zh-CN" altLang="en-US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21" y="1714678"/>
            <a:ext cx="2413120" cy="42801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168" y="1714678"/>
            <a:ext cx="3392486" cy="238290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143" y="1714678"/>
            <a:ext cx="3503920" cy="31350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44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3872</TotalTime>
  <Words>852</Words>
  <Application>Microsoft Macintosh PowerPoint</Application>
  <PresentationFormat>宽屏</PresentationFormat>
  <Paragraphs>135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Calibri</vt:lpstr>
      <vt:lpstr>Calibri Light</vt:lpstr>
      <vt:lpstr>Wingdings</vt:lpstr>
      <vt:lpstr>等线</vt:lpstr>
      <vt:lpstr>黑体</vt:lpstr>
      <vt:lpstr>宋体</vt:lpstr>
      <vt:lpstr>微软雅黑</vt:lpstr>
      <vt:lpstr>Arial</vt:lpstr>
      <vt:lpstr>Office 主题</vt:lpstr>
      <vt:lpstr>越狱环境搭建</vt:lpstr>
      <vt:lpstr>学习条件</vt:lpstr>
      <vt:lpstr>iOS Jailbreak（iOS越狱）</vt:lpstr>
      <vt:lpstr>iOS Jailbreak的优点</vt:lpstr>
      <vt:lpstr>iOS Jailbreak的缺点</vt:lpstr>
      <vt:lpstr>完美越狱和不完美越狱</vt:lpstr>
      <vt:lpstr>如何判断是否越狱成功？</vt:lpstr>
      <vt:lpstr>Cydia</vt:lpstr>
      <vt:lpstr>Cydia安装软件的步骤1</vt:lpstr>
      <vt:lpstr>Cydia安装软件的步骤2</vt:lpstr>
      <vt:lpstr>SpringBoard</vt:lpstr>
      <vt:lpstr>Apple File Conduit "2"</vt:lpstr>
      <vt:lpstr>AppSync Unified</vt:lpstr>
      <vt:lpstr>iFile</vt:lpstr>
      <vt:lpstr>PP助手</vt:lpstr>
      <vt:lpstr>Mac必备</vt:lpstr>
      <vt:lpstr>建议的安装顺序</vt:lpstr>
      <vt:lpstr>安装包</vt:lpstr>
      <vt:lpstr>如何在iOS代码中判断设备是否越狱？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淘5721</cp:lastModifiedBy>
  <cp:revision>194</cp:revision>
  <dcterms:created xsi:type="dcterms:W3CDTF">2017-11-23T13:35:11Z</dcterms:created>
  <dcterms:modified xsi:type="dcterms:W3CDTF">2018-01-13T13:32:25Z</dcterms:modified>
</cp:coreProperties>
</file>